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38" d="100"/>
          <a:sy n="138" d="100"/>
        </p:scale>
        <p:origin x="1164" y="120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10/12/2022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igShowLogoYearOnly4c.png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952500"/>
            <a:ext cx="378142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A414A-9052-9BC2-54B4-DF8629F5BF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302323"/>
            <a:ext cx="2097088" cy="734333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2023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</a:t>
            </a:r>
            <a:r>
              <a:rPr lang="en-US" altLang="en-US" sz="2102" dirty="0" err="1"/>
              <a:t>Pheedloop</a:t>
            </a:r>
            <a:r>
              <a:rPr lang="en-US" altLang="en-US" sz="2102" dirty="0"/>
              <a:t>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 Sunday, April 30 from 12:00-2:00 PM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November 7, 2022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</a:t>
            </a:r>
            <a:r>
              <a:rPr lang="en-US" sz="2102" dirty="0" err="1"/>
              <a:t>Pheedloop</a:t>
            </a:r>
            <a:r>
              <a:rPr lang="en-US" sz="2102" dirty="0"/>
              <a:t> management system.</a:t>
            </a:r>
          </a:p>
          <a:p>
            <a:pPr lvl="1" eaLnBrk="1" hangingPunct="1">
              <a:defRPr/>
            </a:pPr>
            <a:r>
              <a:rPr lang="en-US" sz="1902" dirty="0"/>
              <a:t>Click on the link in your acceptance email</a:t>
            </a:r>
          </a:p>
          <a:p>
            <a:pPr lvl="1" eaLnBrk="1" hangingPunct="1">
              <a:defRPr/>
            </a:pPr>
            <a:r>
              <a:rPr lang="en-US" sz="1902" dirty="0"/>
              <a:t>Select Session Files (left toolbar)</a:t>
            </a:r>
          </a:p>
          <a:p>
            <a:pPr lvl="1" eaLnBrk="1" hangingPunct="1">
              <a:defRPr/>
            </a:pPr>
            <a:r>
              <a:rPr lang="en-US" sz="19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9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900" dirty="0"/>
              <a:t>Click on ‘Add File’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March 13, 2023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Michelle Hill at mhill@nastt.org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Show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Show template for your presentation. It can be downloaded on the Speaker Resource page on the No-Dig Show website.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22285</TotalTime>
  <Words>779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Office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Michelle Hill at mhill@nastt.org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Michelle Hill</cp:lastModifiedBy>
  <cp:revision>116</cp:revision>
  <cp:lastPrinted>2014-02-26T15:49:17Z</cp:lastPrinted>
  <dcterms:created xsi:type="dcterms:W3CDTF">2006-01-31T13:31:43Z</dcterms:created>
  <dcterms:modified xsi:type="dcterms:W3CDTF">2022-10-12T16:21:31Z</dcterms:modified>
</cp:coreProperties>
</file>